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18BE"/>
    <a:srgbClr val="A8D220"/>
    <a:srgbClr val="E47E0E"/>
    <a:srgbClr val="24A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S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25780"/>
              <a:ext cx="1664208" cy="612648"/>
            </a:xfrm>
            <a:prstGeom prst="rect">
              <a:avLst/>
            </a:prstGeom>
          </p:spPr>
        </p:pic>
        <p:pic>
          <p:nvPicPr>
            <p:cNvPr id="14" name="Picture 13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719572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37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020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46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529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964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198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905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974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80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9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29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3/5/2014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409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606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42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18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10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70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20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1"/>
            <a:chOff x="0" y="0"/>
            <a:chExt cx="9144000" cy="6858001"/>
          </a:xfrm>
        </p:grpSpPr>
        <p:pic>
          <p:nvPicPr>
            <p:cNvPr id="8" name="Picture 7" descr="S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39689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6211888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9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 smtClean="0"/>
              <a:t>Proyecto familiar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CO" dirty="0" smtClean="0"/>
              <a:t>Por: </a:t>
            </a:r>
          </a:p>
          <a:p>
            <a:r>
              <a:rPr lang="es-CO" dirty="0" smtClean="0"/>
              <a:t>María Isabel Echeverri Montoya</a:t>
            </a:r>
          </a:p>
          <a:p>
            <a:r>
              <a:rPr lang="es-CO" dirty="0" smtClean="0"/>
              <a:t>Mariana Jaramillo Muñoz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8509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61" y="721173"/>
            <a:ext cx="2886075" cy="15811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4106" y="1686640"/>
            <a:ext cx="7200897" cy="615683"/>
          </a:xfrm>
        </p:spPr>
        <p:txBody>
          <a:bodyPr>
            <a:normAutofit fontScale="90000"/>
          </a:bodyPr>
          <a:lstStyle/>
          <a:p>
            <a:r>
              <a:rPr lang="es-CO" dirty="0" smtClean="0">
                <a:solidFill>
                  <a:srgbClr val="24A6AC"/>
                </a:solidFill>
                <a:latin typeface="Algerian" panose="04020705040A02060702" pitchFamily="82" charset="0"/>
              </a:rPr>
              <a:t>Mi familia en 10 años</a:t>
            </a:r>
            <a:endParaRPr lang="es-CO" dirty="0">
              <a:solidFill>
                <a:srgbClr val="24A6AC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1551" y="2779422"/>
            <a:ext cx="7200897" cy="2484729"/>
          </a:xfrm>
        </p:spPr>
        <p:txBody>
          <a:bodyPr>
            <a:normAutofit lnSpcReduction="10000"/>
          </a:bodyPr>
          <a:lstStyle/>
          <a:p>
            <a:r>
              <a:rPr lang="es-CO" sz="1500" dirty="0">
                <a:solidFill>
                  <a:srgbClr val="E47E0E"/>
                </a:solidFill>
                <a:latin typeface="Bradley Hand ITC" panose="03070402050302030203" pitchFamily="66" charset="0"/>
              </a:rPr>
              <a:t>Yo en 10 años cuando tenga 28 años me veo siendo independiente y autónoma, contando con una buena situación económica, no me veo con hijos aun, me veo con una pareja estable y ojala disfrutando de cada momento, viajando por muchos lugares, disfrutando de lo que este haciendo profesionalmente en ese momento.</a:t>
            </a:r>
          </a:p>
          <a:p>
            <a:r>
              <a:rPr lang="es-CO" sz="1500" dirty="0">
                <a:solidFill>
                  <a:srgbClr val="DA18BE"/>
                </a:solidFill>
                <a:latin typeface="Bradley Hand ITC" panose="03070402050302030203" pitchFamily="66" charset="0"/>
              </a:rPr>
              <a:t>Espero que aun sigan viviendo mis padres y que cuenten con una buena salud, no perder contacto con ellos y seguir teniendo la relación que llevo con ellos o mejor si se puede.  </a:t>
            </a:r>
          </a:p>
          <a:p>
            <a:endParaRPr lang="es-CO" sz="1500" dirty="0">
              <a:solidFill>
                <a:srgbClr val="DA18BE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s-CO" sz="1500" dirty="0">
                <a:solidFill>
                  <a:srgbClr val="DA18BE"/>
                </a:solidFill>
                <a:latin typeface="Bradley Hand ITC" panose="03070402050302030203" pitchFamily="66" charset="0"/>
              </a:rPr>
              <a:t>                                                                                    </a:t>
            </a:r>
            <a:r>
              <a:rPr lang="es-CO" sz="1500" dirty="0">
                <a:solidFill>
                  <a:srgbClr val="DA18BE"/>
                </a:solidFill>
                <a:latin typeface="Segoe Script" panose="020B0504020000000003" pitchFamily="34" charset="0"/>
              </a:rPr>
              <a:t>Mariana Jaramillo Muñoz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222" y="4443234"/>
            <a:ext cx="3319865" cy="164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6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937" y="2516050"/>
            <a:ext cx="3006231" cy="3607477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850005" y="722022"/>
            <a:ext cx="7505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800" dirty="0">
                <a:latin typeface="Brush Script MT" panose="03060802040406070304" pitchFamily="66" charset="0"/>
              </a:rPr>
              <a:t>Mi Familia en 10 Años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850005" y="1553019"/>
            <a:ext cx="75051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Dentro de 10 años aspiro a tener mi propia casa, un trabajo </a:t>
            </a:r>
            <a:r>
              <a:rPr lang="es-CO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estable y apasionado, buena salud </a:t>
            </a:r>
            <a:r>
              <a:rPr lang="es-CO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y si aun estoy estudiando </a:t>
            </a:r>
            <a:r>
              <a:rPr lang="es-CO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poder </a:t>
            </a:r>
            <a:r>
              <a:rPr lang="es-CO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pagar cada semestres. Considero que tener un hijo a los 27 años es muy prematuro, por ende no me veo con hijos a esa </a:t>
            </a:r>
            <a:r>
              <a:rPr lang="es-CO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edad; </a:t>
            </a:r>
            <a:r>
              <a:rPr lang="es-CO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pero si en una relación seria y estable. Deseo que mi abuela, </a:t>
            </a:r>
            <a:r>
              <a:rPr lang="es-CO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tíos, </a:t>
            </a:r>
            <a:r>
              <a:rPr lang="es-CO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padres, primos y hermanos aun estén vivo, </a:t>
            </a:r>
            <a:r>
              <a:rPr lang="es-CO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rush Script MT" panose="03060802040406070304" pitchFamily="66" charset="0"/>
              </a:rPr>
              <a:t>y tener una relación fuerte</a:t>
            </a:r>
            <a:endParaRPr lang="es-CO" sz="2400" dirty="0">
              <a:solidFill>
                <a:schemeClr val="accent2">
                  <a:lumMod val="60000"/>
                  <a:lumOff val="40000"/>
                </a:schemeClr>
              </a:solidFill>
              <a:latin typeface="Brush Script MT" panose="03060802040406070304" pitchFamily="66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9"/>
          <a:stretch/>
        </p:blipFill>
        <p:spPr>
          <a:xfrm>
            <a:off x="850005" y="3951495"/>
            <a:ext cx="3925455" cy="217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368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201</Words>
  <Application>Microsoft Office PowerPoint</Application>
  <PresentationFormat>Presentación en pantalla (4:3)</PresentationFormat>
  <Paragraphs>11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Algerian</vt:lpstr>
      <vt:lpstr>Arial</vt:lpstr>
      <vt:lpstr>Bradley Hand ITC</vt:lpstr>
      <vt:lpstr>Brush Script MT</vt:lpstr>
      <vt:lpstr>Garamond</vt:lpstr>
      <vt:lpstr>Segoe Script</vt:lpstr>
      <vt:lpstr>Orgánico</vt:lpstr>
      <vt:lpstr>Proyecto familiar</vt:lpstr>
      <vt:lpstr>Mi familia en 10 años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familiar</dc:title>
  <dc:creator>Invitado</dc:creator>
  <cp:lastModifiedBy>Invitado</cp:lastModifiedBy>
  <cp:revision>3</cp:revision>
  <dcterms:created xsi:type="dcterms:W3CDTF">2014-03-05T18:08:47Z</dcterms:created>
  <dcterms:modified xsi:type="dcterms:W3CDTF">2014-03-05T18:38:41Z</dcterms:modified>
</cp:coreProperties>
</file>